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79" r:id="rId4"/>
    <p:sldId id="280" r:id="rId5"/>
    <p:sldId id="267" r:id="rId6"/>
    <p:sldId id="281" r:id="rId7"/>
    <p:sldId id="283" r:id="rId8"/>
    <p:sldId id="284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482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1987E7-9452-4926-AB8E-FBADBD8F7AF0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AF4DA3-F11A-4F18-B02F-3F15FC05B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789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7316"/>
            <a:ext cx="7772400" cy="1470025"/>
          </a:xfrm>
        </p:spPr>
        <p:txBody>
          <a:bodyPr/>
          <a:lstStyle/>
          <a:p>
            <a:r>
              <a:rPr lang="en-US" b="1">
                <a:solidFill>
                  <a:srgbClr val="003366"/>
                </a:solidFill>
              </a:rPr>
              <a:t>Discriminant Analysis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64103"/>
            <a:ext cx="6400800" cy="1060554"/>
          </a:xfrm>
        </p:spPr>
        <p:txBody>
          <a:bodyPr>
            <a:normAutofit fontScale="85000" lnSpcReduction="20000"/>
          </a:bodyPr>
          <a:lstStyle/>
          <a:p>
            <a:r>
              <a:rPr lang="en-US" sz="2600">
                <a:solidFill>
                  <a:srgbClr val="000000"/>
                </a:solidFill>
              </a:rPr>
              <a:t>Diah Pramestari, ST., MT</a:t>
            </a:r>
          </a:p>
          <a:p>
            <a:r>
              <a:rPr lang="en-US" sz="2400">
                <a:solidFill>
                  <a:srgbClr val="000000"/>
                </a:solidFill>
              </a:rPr>
              <a:t>Teknik Industri</a:t>
            </a:r>
          </a:p>
          <a:p>
            <a:r>
              <a:rPr lang="en-US" sz="2400">
                <a:solidFill>
                  <a:srgbClr val="000000"/>
                </a:solidFill>
              </a:rPr>
              <a:t>Universitas Persada Indonesia YAI</a:t>
            </a:r>
            <a:endParaRPr sz="2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Pengertian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n-US" sz="3600">
                <a:solidFill>
                  <a:srgbClr val="000000"/>
                </a:solidFill>
              </a:rPr>
              <a:t>Teknik dalam analisis multivariat yang digunakan untuk mengklasifikasikan obyek atau individu ke dalam beberapa kelompok, berdasarkan variable independent yang bersifat metrik, sedangkan variable dependen berupa kategori (nominal atau ordinal)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Tujuan 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46720" cy="4525963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92500"/>
          </a:bodyPr>
          <a:lstStyle/>
          <a:p>
            <a:pPr algn="just"/>
            <a:r>
              <a:rPr lang="en-US" sz="3600">
                <a:solidFill>
                  <a:srgbClr val="000000"/>
                </a:solidFill>
              </a:rPr>
              <a:t>Memisahkan kelompok dengan membentuk fungsi diskriminan berupa kombinasi linier variable independent yang memaksimalkan perbedaan antar kelompok sehingga dapat mengklasifikasikan data baru secara akurat.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Mengetahui variable yang paling berkontribusi dalam membedakan kelompok</a:t>
            </a:r>
          </a:p>
          <a:p>
            <a:pPr algn="just"/>
            <a:endParaRPr lang="en-US" sz="3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441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Hubungan 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just"/>
            <a:r>
              <a:rPr lang="en-US" sz="3600">
                <a:solidFill>
                  <a:srgbClr val="000000"/>
                </a:solidFill>
              </a:rPr>
              <a:t>Model analisis diskriminan secara umum berupa persamaan linier yang mengkombinasikan variable independent dengan koefisien tertentu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Seperti persamaan regresi, namun hasilnya adalah skor diskriminan yang digunakan untuk klasifikasi</a:t>
            </a:r>
          </a:p>
          <a:p>
            <a:pPr marL="0" indent="0" algn="just">
              <a:buNone/>
            </a:pPr>
            <a:endParaRPr lang="en-US" sz="3600">
              <a:solidFill>
                <a:srgbClr val="000000"/>
              </a:solidFill>
            </a:endParaRPr>
          </a:p>
          <a:p>
            <a:pPr algn="just"/>
            <a:endParaRPr lang="en-US" sz="3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923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>
                <a:solidFill>
                  <a:srgbClr val="003366"/>
                </a:solidFill>
              </a:rPr>
              <a:t>Perbedaan dengan Regresi Berganda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n-US" sz="3600">
                <a:solidFill>
                  <a:srgbClr val="000000"/>
                </a:solidFill>
              </a:rPr>
              <a:t>Analisis diskriminan digunakan ketika variable dependen adalah kategoris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Regresi berganda digunakan Ketika variable dependen  adalah metrik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Analisis diskriminan mencari fungsi linier yang membedakan kategori, bukan memprediksi nilai numerik</a:t>
            </a:r>
          </a:p>
          <a:p>
            <a:pPr marL="0" indent="0" algn="just">
              <a:buNone/>
            </a:pPr>
            <a:endParaRPr lang="en-US" sz="3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971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Jenis Analisis Diskriminan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n-US" sz="3600">
                <a:solidFill>
                  <a:srgbClr val="000000"/>
                </a:solidFill>
              </a:rPr>
              <a:t>Two Group Discriminant Analysis</a:t>
            </a:r>
          </a:p>
          <a:p>
            <a:pPr lvl="1" algn="just"/>
            <a:r>
              <a:rPr lang="en-US" sz="3200">
                <a:solidFill>
                  <a:srgbClr val="000000"/>
                </a:solidFill>
              </a:rPr>
              <a:t>Untuk klasifikasi objek ke dalam dua kelompok kategoris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Multiple </a:t>
            </a:r>
            <a:r>
              <a:rPr lang="en-US" sz="3200">
                <a:solidFill>
                  <a:srgbClr val="000000"/>
                </a:solidFill>
              </a:rPr>
              <a:t>Discriminant Analysis</a:t>
            </a:r>
          </a:p>
          <a:p>
            <a:pPr lvl="1" algn="just"/>
            <a:r>
              <a:rPr lang="en-US">
                <a:solidFill>
                  <a:srgbClr val="000000"/>
                </a:solidFill>
              </a:rPr>
              <a:t>Digunakan jika variable dependen terdiri dari lebih dari dua kelompok, sehingga diperlukan lebih dari satu fungsi diskriminan</a:t>
            </a:r>
          </a:p>
        </p:txBody>
      </p:sp>
    </p:spTree>
    <p:extLst>
      <p:ext uri="{BB962C8B-B14F-4D97-AF65-F5344CB8AC3E}">
        <p14:creationId xmlns:p14="http://schemas.microsoft.com/office/powerpoint/2010/main" val="1425757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Konsep Fungsi Diskriminan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929B05-7111-4EBB-8ACB-D765928F8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D193623-B5B1-4992-8DC7-0D89E46920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272" y="1692276"/>
            <a:ext cx="8603456" cy="3406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057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Keterbatasan Conjoint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n-US" sz="3600">
                <a:solidFill>
                  <a:srgbClr val="000000"/>
                </a:solidFill>
              </a:rPr>
              <a:t>Responden harus memahami atribut yang jelas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Kombinasi yang terlalu banyak akan menurunkan akurasi penilaian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Tidak sesuai jika keputusan dipengaruhi oleh emosi atau faktor eksternal non kuantitatif </a:t>
            </a:r>
          </a:p>
        </p:txBody>
      </p:sp>
    </p:spTree>
    <p:extLst>
      <p:ext uri="{BB962C8B-B14F-4D97-AF65-F5344CB8AC3E}">
        <p14:creationId xmlns:p14="http://schemas.microsoft.com/office/powerpoint/2010/main" val="1162575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>
                <a:solidFill>
                  <a:srgbClr val="000000"/>
                </a:solidFill>
              </a:rPr>
              <a:t>Aplikasi dan intrepretasi</a:t>
            </a:r>
            <a:endParaRPr lang="en-US" sz="4400" b="1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4164"/>
            <a:ext cx="8229600" cy="4851999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 lnSpcReduction="10000"/>
          </a:bodyPr>
          <a:lstStyle/>
          <a:p>
            <a:pPr marL="517525" lvl="1" indent="-457200" algn="just">
              <a:buFontTx/>
              <a:buChar char="-"/>
            </a:pPr>
            <a:r>
              <a:rPr lang="en-US" sz="3200" b="1" i="1">
                <a:solidFill>
                  <a:srgbClr val="000000"/>
                </a:solidFill>
              </a:rPr>
              <a:t>Digunakan untuk klasifikasi, missal mengelompokkan konsumen, jenis penyakit, produk, dll</a:t>
            </a:r>
          </a:p>
          <a:p>
            <a:pPr marL="517525" lvl="1" indent="-457200" algn="just">
              <a:buFontTx/>
              <a:buChar char="-"/>
            </a:pPr>
            <a:r>
              <a:rPr lang="en-US" sz="3200" b="1" i="1">
                <a:solidFill>
                  <a:srgbClr val="000000"/>
                </a:solidFill>
              </a:rPr>
              <a:t>Evaluasi akurasi klasifikasi</a:t>
            </a:r>
          </a:p>
          <a:p>
            <a:pPr marL="517525" lvl="1" indent="-457200" algn="just">
              <a:buFontTx/>
              <a:buChar char="-"/>
            </a:pPr>
            <a:r>
              <a:rPr lang="en-US" sz="3200" b="1" i="1">
                <a:solidFill>
                  <a:srgbClr val="000000"/>
                </a:solidFill>
              </a:rPr>
              <a:t>Intrepretasi koefisien diskriminasi membantu memahami variable mana yang paling membedakan kelompok</a:t>
            </a:r>
          </a:p>
          <a:p>
            <a:pPr marL="517525" lvl="1" indent="-457200" algn="just">
              <a:buFontTx/>
              <a:buChar char="-"/>
            </a:pPr>
            <a:r>
              <a:rPr lang="en-US" sz="3200" b="1" i="1">
                <a:solidFill>
                  <a:srgbClr val="000000"/>
                </a:solidFill>
              </a:rPr>
              <a:t>Dapat digunakan untuk prediksi kelas data baru berdasarkan fungsi  diskriminan yag dihasilkan</a:t>
            </a:r>
          </a:p>
          <a:p>
            <a:pPr marL="517525" lvl="1" indent="-457200" algn="just">
              <a:buFontTx/>
              <a:buChar char="-"/>
            </a:pPr>
            <a:endParaRPr lang="en-US" sz="3200" b="1" i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77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2839</TotalTime>
  <Words>253</Words>
  <Application>Microsoft Office PowerPoint</Application>
  <PresentationFormat>On-screen Show (4:3)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Discriminant Analysis</vt:lpstr>
      <vt:lpstr>Pengertian</vt:lpstr>
      <vt:lpstr>Tujuan </vt:lpstr>
      <vt:lpstr>Hubungan </vt:lpstr>
      <vt:lpstr>Perbedaan dengan Regresi Berganda</vt:lpstr>
      <vt:lpstr>Jenis Analisis Diskriminan</vt:lpstr>
      <vt:lpstr>Konsep Fungsi Diskriminan</vt:lpstr>
      <vt:lpstr>Keterbatasan Conjoint</vt:lpstr>
      <vt:lpstr>Aplikasi dan intrepretasi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Analisis Multivariat</dc:title>
  <dc:subject/>
  <dc:creator>Diah Dee</dc:creator>
  <cp:keywords/>
  <dc:description>generated using python-pptx</dc:description>
  <cp:lastModifiedBy>Diah Dee</cp:lastModifiedBy>
  <cp:revision>41</cp:revision>
  <dcterms:created xsi:type="dcterms:W3CDTF">2013-01-27T09:14:16Z</dcterms:created>
  <dcterms:modified xsi:type="dcterms:W3CDTF">2025-11-05T14:19:59Z</dcterms:modified>
  <cp:category/>
</cp:coreProperties>
</file>